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5"/>
  </p:notesMasterIdLst>
  <p:sldIdLst>
    <p:sldId id="256" r:id="rId2"/>
    <p:sldId id="257" r:id="rId3"/>
    <p:sldId id="258" r:id="rId4"/>
    <p:sldId id="260" r:id="rId5"/>
    <p:sldId id="261" r:id="rId6"/>
    <p:sldId id="262" r:id="rId7"/>
    <p:sldId id="263" r:id="rId8"/>
    <p:sldId id="266" r:id="rId9"/>
    <p:sldId id="268" r:id="rId10"/>
    <p:sldId id="270" r:id="rId11"/>
    <p:sldId id="275" r:id="rId12"/>
    <p:sldId id="276" r:id="rId13"/>
    <p:sldId id="277" r:id="rId14"/>
  </p:sldIdLst>
  <p:sldSz cx="9144000" cy="5143500" type="screen16x9"/>
  <p:notesSz cx="6858000" cy="9144000"/>
  <p:embeddedFontLst>
    <p:embeddedFont>
      <p:font typeface="Comic Sans MS" panose="030F0702030302020204" pitchFamily="66" charset="0"/>
      <p:regular r:id="rId16"/>
      <p:bold r:id="rId17"/>
      <p:italic r:id="rId18"/>
      <p:boldItalic r:id="rId19"/>
    </p:embeddedFont>
    <p:embeddedFont>
      <p:font typeface="Lato" panose="020B0604020202020204" charset="0"/>
      <p:regular r:id="rId20"/>
      <p:bold r:id="rId21"/>
      <p:italic r:id="rId22"/>
      <p:boldItalic r:id="rId23"/>
    </p:embeddedFont>
    <p:embeddedFont>
      <p:font typeface="Lobster" panose="020B0604020202020204" charset="0"/>
      <p:regular r:id="rId24"/>
    </p:embeddedFont>
    <p:embeddedFont>
      <p:font typeface="Raleway"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a11e059cdd849c2d" providerId="LiveId" clId="{FF2D1BA7-09DF-482C-B113-1E2DCA9A7C46}"/>
    <pc:docChg chg="undo custSel addSld delSld modSld">
      <pc:chgData name=" " userId="a11e059cdd849c2d" providerId="LiveId" clId="{FF2D1BA7-09DF-482C-B113-1E2DCA9A7C46}" dt="2021-05-19T06:43:02.064" v="1156" actId="20577"/>
      <pc:docMkLst>
        <pc:docMk/>
      </pc:docMkLst>
      <pc:sldChg chg="delSp modSp">
        <pc:chgData name=" " userId="a11e059cdd849c2d" providerId="LiveId" clId="{FF2D1BA7-09DF-482C-B113-1E2DCA9A7C46}" dt="2021-05-19T05:02:54.788" v="278" actId="20577"/>
        <pc:sldMkLst>
          <pc:docMk/>
          <pc:sldMk cId="0" sldId="256"/>
        </pc:sldMkLst>
        <pc:spChg chg="mod">
          <ac:chgData name=" " userId="a11e059cdd849c2d" providerId="LiveId" clId="{FF2D1BA7-09DF-482C-B113-1E2DCA9A7C46}" dt="2021-05-19T05:02:54.788" v="278" actId="20577"/>
          <ac:spMkLst>
            <pc:docMk/>
            <pc:sldMk cId="0" sldId="256"/>
            <ac:spMk id="176" creationId="{00000000-0000-0000-0000-000000000000}"/>
          </ac:spMkLst>
        </pc:spChg>
        <pc:spChg chg="del mod">
          <ac:chgData name=" " userId="a11e059cdd849c2d" providerId="LiveId" clId="{FF2D1BA7-09DF-482C-B113-1E2DCA9A7C46}" dt="2021-05-19T05:02:19.383" v="242" actId="21"/>
          <ac:spMkLst>
            <pc:docMk/>
            <pc:sldMk cId="0" sldId="256"/>
            <ac:spMk id="177" creationId="{00000000-0000-0000-0000-000000000000}"/>
          </ac:spMkLst>
        </pc:spChg>
      </pc:sldChg>
      <pc:sldChg chg="modSp">
        <pc:chgData name=" " userId="a11e059cdd849c2d" providerId="LiveId" clId="{FF2D1BA7-09DF-482C-B113-1E2DCA9A7C46}" dt="2021-05-19T05:04:34.569" v="319" actId="20577"/>
        <pc:sldMkLst>
          <pc:docMk/>
          <pc:sldMk cId="0" sldId="257"/>
        </pc:sldMkLst>
        <pc:spChg chg="mod">
          <ac:chgData name=" " userId="a11e059cdd849c2d" providerId="LiveId" clId="{FF2D1BA7-09DF-482C-B113-1E2DCA9A7C46}" dt="2021-05-19T04:59:12.260" v="116" actId="20577"/>
          <ac:spMkLst>
            <pc:docMk/>
            <pc:sldMk cId="0" sldId="257"/>
            <ac:spMk id="187" creationId="{00000000-0000-0000-0000-000000000000}"/>
          </ac:spMkLst>
        </pc:spChg>
        <pc:spChg chg="mod">
          <ac:chgData name=" " userId="a11e059cdd849c2d" providerId="LiveId" clId="{FF2D1BA7-09DF-482C-B113-1E2DCA9A7C46}" dt="2021-05-19T05:04:34.569" v="319" actId="20577"/>
          <ac:spMkLst>
            <pc:docMk/>
            <pc:sldMk cId="0" sldId="257"/>
            <ac:spMk id="188" creationId="{00000000-0000-0000-0000-000000000000}"/>
          </ac:spMkLst>
        </pc:spChg>
      </pc:sldChg>
      <pc:sldChg chg="modSp">
        <pc:chgData name=" " userId="a11e059cdd849c2d" providerId="LiveId" clId="{FF2D1BA7-09DF-482C-B113-1E2DCA9A7C46}" dt="2021-05-19T05:40:45.454" v="838" actId="20577"/>
        <pc:sldMkLst>
          <pc:docMk/>
          <pc:sldMk cId="0" sldId="258"/>
        </pc:sldMkLst>
        <pc:spChg chg="mod">
          <ac:chgData name=" " userId="a11e059cdd849c2d" providerId="LiveId" clId="{FF2D1BA7-09DF-482C-B113-1E2DCA9A7C46}" dt="2021-05-19T05:40:45.454" v="838" actId="20577"/>
          <ac:spMkLst>
            <pc:docMk/>
            <pc:sldMk cId="0" sldId="258"/>
            <ac:spMk id="195" creationId="{00000000-0000-0000-0000-000000000000}"/>
          </ac:spMkLst>
        </pc:spChg>
      </pc:sldChg>
      <pc:sldChg chg="del">
        <pc:chgData name=" " userId="a11e059cdd849c2d" providerId="LiveId" clId="{FF2D1BA7-09DF-482C-B113-1E2DCA9A7C46}" dt="2021-05-19T05:47:11.151" v="860" actId="2696"/>
        <pc:sldMkLst>
          <pc:docMk/>
          <pc:sldMk cId="0" sldId="259"/>
        </pc:sldMkLst>
      </pc:sldChg>
      <pc:sldChg chg="delSp modSp">
        <pc:chgData name=" " userId="a11e059cdd849c2d" providerId="LiveId" clId="{FF2D1BA7-09DF-482C-B113-1E2DCA9A7C46}" dt="2021-05-19T06:38:04.708" v="1068" actId="255"/>
        <pc:sldMkLst>
          <pc:docMk/>
          <pc:sldMk cId="0" sldId="260"/>
        </pc:sldMkLst>
        <pc:spChg chg="del">
          <ac:chgData name=" " userId="a11e059cdd849c2d" providerId="LiveId" clId="{FF2D1BA7-09DF-482C-B113-1E2DCA9A7C46}" dt="2021-05-19T06:37:44.336" v="1066" actId="21"/>
          <ac:spMkLst>
            <pc:docMk/>
            <pc:sldMk cId="0" sldId="260"/>
            <ac:spMk id="208" creationId="{00000000-0000-0000-0000-000000000000}"/>
          </ac:spMkLst>
        </pc:spChg>
        <pc:spChg chg="mod">
          <ac:chgData name=" " userId="a11e059cdd849c2d" providerId="LiveId" clId="{FF2D1BA7-09DF-482C-B113-1E2DCA9A7C46}" dt="2021-05-19T06:38:04.708" v="1068" actId="255"/>
          <ac:spMkLst>
            <pc:docMk/>
            <pc:sldMk cId="0" sldId="260"/>
            <ac:spMk id="209" creationId="{00000000-0000-0000-0000-000000000000}"/>
          </ac:spMkLst>
        </pc:spChg>
        <pc:spChg chg="del">
          <ac:chgData name=" " userId="a11e059cdd849c2d" providerId="LiveId" clId="{FF2D1BA7-09DF-482C-B113-1E2DCA9A7C46}" dt="2021-05-19T06:37:39.345" v="1065" actId="21"/>
          <ac:spMkLst>
            <pc:docMk/>
            <pc:sldMk cId="0" sldId="260"/>
            <ac:spMk id="210" creationId="{00000000-0000-0000-0000-000000000000}"/>
          </ac:spMkLst>
        </pc:spChg>
        <pc:spChg chg="del mod">
          <ac:chgData name=" " userId="a11e059cdd849c2d" providerId="LiveId" clId="{FF2D1BA7-09DF-482C-B113-1E2DCA9A7C46}" dt="2021-05-19T06:37:36.611" v="1064" actId="21"/>
          <ac:spMkLst>
            <pc:docMk/>
            <pc:sldMk cId="0" sldId="260"/>
            <ac:spMk id="211" creationId="{00000000-0000-0000-0000-000000000000}"/>
          </ac:spMkLst>
        </pc:spChg>
        <pc:spChg chg="del">
          <ac:chgData name=" " userId="a11e059cdd849c2d" providerId="LiveId" clId="{FF2D1BA7-09DF-482C-B113-1E2DCA9A7C46}" dt="2021-05-19T05:08:11.721" v="374" actId="21"/>
          <ac:spMkLst>
            <pc:docMk/>
            <pc:sldMk cId="0" sldId="260"/>
            <ac:spMk id="212" creationId="{00000000-0000-0000-0000-000000000000}"/>
          </ac:spMkLst>
        </pc:spChg>
        <pc:spChg chg="del mod">
          <ac:chgData name=" " userId="a11e059cdd849c2d" providerId="LiveId" clId="{FF2D1BA7-09DF-482C-B113-1E2DCA9A7C46}" dt="2021-05-19T05:08:03.528" v="373" actId="21"/>
          <ac:spMkLst>
            <pc:docMk/>
            <pc:sldMk cId="0" sldId="260"/>
            <ac:spMk id="213" creationId="{00000000-0000-0000-0000-000000000000}"/>
          </ac:spMkLst>
        </pc:spChg>
        <pc:spChg chg="del">
          <ac:chgData name=" " userId="a11e059cdd849c2d" providerId="LiveId" clId="{FF2D1BA7-09DF-482C-B113-1E2DCA9A7C46}" dt="2021-05-19T05:07:54.706" v="365" actId="21"/>
          <ac:spMkLst>
            <pc:docMk/>
            <pc:sldMk cId="0" sldId="260"/>
            <ac:spMk id="214" creationId="{00000000-0000-0000-0000-000000000000}"/>
          </ac:spMkLst>
        </pc:spChg>
        <pc:spChg chg="del mod">
          <ac:chgData name=" " userId="a11e059cdd849c2d" providerId="LiveId" clId="{FF2D1BA7-09DF-482C-B113-1E2DCA9A7C46}" dt="2021-05-19T05:07:51.572" v="364" actId="21"/>
          <ac:spMkLst>
            <pc:docMk/>
            <pc:sldMk cId="0" sldId="260"/>
            <ac:spMk id="215" creationId="{00000000-0000-0000-0000-000000000000}"/>
          </ac:spMkLst>
        </pc:spChg>
      </pc:sldChg>
      <pc:sldChg chg="modSp">
        <pc:chgData name=" " userId="a11e059cdd849c2d" providerId="LiveId" clId="{FF2D1BA7-09DF-482C-B113-1E2DCA9A7C46}" dt="2021-05-19T05:48:34.365" v="884" actId="1076"/>
        <pc:sldMkLst>
          <pc:docMk/>
          <pc:sldMk cId="0" sldId="261"/>
        </pc:sldMkLst>
        <pc:spChg chg="mod">
          <ac:chgData name=" " userId="a11e059cdd849c2d" providerId="LiveId" clId="{FF2D1BA7-09DF-482C-B113-1E2DCA9A7C46}" dt="2021-05-19T05:48:29.098" v="883" actId="1076"/>
          <ac:spMkLst>
            <pc:docMk/>
            <pc:sldMk cId="0" sldId="261"/>
            <ac:spMk id="220" creationId="{00000000-0000-0000-0000-000000000000}"/>
          </ac:spMkLst>
        </pc:spChg>
        <pc:spChg chg="mod">
          <ac:chgData name=" " userId="a11e059cdd849c2d" providerId="LiveId" clId="{FF2D1BA7-09DF-482C-B113-1E2DCA9A7C46}" dt="2021-05-19T05:48:34.365" v="884" actId="1076"/>
          <ac:spMkLst>
            <pc:docMk/>
            <pc:sldMk cId="0" sldId="261"/>
            <ac:spMk id="221" creationId="{00000000-0000-0000-0000-000000000000}"/>
          </ac:spMkLst>
        </pc:spChg>
      </pc:sldChg>
      <pc:sldChg chg="modSp">
        <pc:chgData name=" " userId="a11e059cdd849c2d" providerId="LiveId" clId="{FF2D1BA7-09DF-482C-B113-1E2DCA9A7C46}" dt="2021-05-19T06:38:46.370" v="1083" actId="255"/>
        <pc:sldMkLst>
          <pc:docMk/>
          <pc:sldMk cId="0" sldId="262"/>
        </pc:sldMkLst>
        <pc:spChg chg="mod">
          <ac:chgData name=" " userId="a11e059cdd849c2d" providerId="LiveId" clId="{FF2D1BA7-09DF-482C-B113-1E2DCA9A7C46}" dt="2021-05-19T06:38:14.861" v="1079" actId="20577"/>
          <ac:spMkLst>
            <pc:docMk/>
            <pc:sldMk cId="0" sldId="262"/>
            <ac:spMk id="226" creationId="{00000000-0000-0000-0000-000000000000}"/>
          </ac:spMkLst>
        </pc:spChg>
        <pc:spChg chg="mod">
          <ac:chgData name=" " userId="a11e059cdd849c2d" providerId="LiveId" clId="{FF2D1BA7-09DF-482C-B113-1E2DCA9A7C46}" dt="2021-05-19T06:38:46.370" v="1083" actId="255"/>
          <ac:spMkLst>
            <pc:docMk/>
            <pc:sldMk cId="0" sldId="262"/>
            <ac:spMk id="227" creationId="{00000000-0000-0000-0000-000000000000}"/>
          </ac:spMkLst>
        </pc:spChg>
      </pc:sldChg>
      <pc:sldChg chg="modSp">
        <pc:chgData name=" " userId="a11e059cdd849c2d" providerId="LiveId" clId="{FF2D1BA7-09DF-482C-B113-1E2DCA9A7C46}" dt="2021-05-19T05:55:04.895" v="1046" actId="20577"/>
        <pc:sldMkLst>
          <pc:docMk/>
          <pc:sldMk cId="0" sldId="263"/>
        </pc:sldMkLst>
        <pc:spChg chg="mod">
          <ac:chgData name=" " userId="a11e059cdd849c2d" providerId="LiveId" clId="{FF2D1BA7-09DF-482C-B113-1E2DCA9A7C46}" dt="2021-05-19T05:54:05.990" v="1018" actId="1076"/>
          <ac:spMkLst>
            <pc:docMk/>
            <pc:sldMk cId="0" sldId="263"/>
            <ac:spMk id="232" creationId="{00000000-0000-0000-0000-000000000000}"/>
          </ac:spMkLst>
        </pc:spChg>
        <pc:spChg chg="mod">
          <ac:chgData name=" " userId="a11e059cdd849c2d" providerId="LiveId" clId="{FF2D1BA7-09DF-482C-B113-1E2DCA9A7C46}" dt="2021-05-19T05:55:04.895" v="1046" actId="20577"/>
          <ac:spMkLst>
            <pc:docMk/>
            <pc:sldMk cId="0" sldId="263"/>
            <ac:spMk id="233" creationId="{00000000-0000-0000-0000-000000000000}"/>
          </ac:spMkLst>
        </pc:spChg>
      </pc:sldChg>
      <pc:sldChg chg="del">
        <pc:chgData name=" " userId="a11e059cdd849c2d" providerId="LiveId" clId="{FF2D1BA7-09DF-482C-B113-1E2DCA9A7C46}" dt="2021-05-19T05:55:11.747" v="1047" actId="2696"/>
        <pc:sldMkLst>
          <pc:docMk/>
          <pc:sldMk cId="0" sldId="264"/>
        </pc:sldMkLst>
      </pc:sldChg>
      <pc:sldChg chg="addSp delSp modSp del">
        <pc:chgData name=" " userId="a11e059cdd849c2d" providerId="LiveId" clId="{FF2D1BA7-09DF-482C-B113-1E2DCA9A7C46}" dt="2021-05-19T05:10:40.681" v="401" actId="2696"/>
        <pc:sldMkLst>
          <pc:docMk/>
          <pc:sldMk cId="0" sldId="265"/>
        </pc:sldMkLst>
        <pc:spChg chg="add mod">
          <ac:chgData name=" " userId="a11e059cdd849c2d" providerId="LiveId" clId="{FF2D1BA7-09DF-482C-B113-1E2DCA9A7C46}" dt="2021-05-19T05:10:31.573" v="400" actId="21"/>
          <ac:spMkLst>
            <pc:docMk/>
            <pc:sldMk cId="0" sldId="265"/>
            <ac:spMk id="3" creationId="{F503CCC2-510B-4505-BC42-AD4DE50677EE}"/>
          </ac:spMkLst>
        </pc:spChg>
        <pc:spChg chg="del mod">
          <ac:chgData name=" " userId="a11e059cdd849c2d" providerId="LiveId" clId="{FF2D1BA7-09DF-482C-B113-1E2DCA9A7C46}" dt="2021-05-19T05:10:31.573" v="400" actId="21"/>
          <ac:spMkLst>
            <pc:docMk/>
            <pc:sldMk cId="0" sldId="265"/>
            <ac:spMk id="245" creationId="{00000000-0000-0000-0000-000000000000}"/>
          </ac:spMkLst>
        </pc:spChg>
        <pc:picChg chg="add del">
          <ac:chgData name=" " userId="a11e059cdd849c2d" providerId="LiveId" clId="{FF2D1BA7-09DF-482C-B113-1E2DCA9A7C46}" dt="2021-05-19T05:10:13.384" v="395"/>
          <ac:picMkLst>
            <pc:docMk/>
            <pc:sldMk cId="0" sldId="265"/>
            <ac:picMk id="8" creationId="{152CC474-A3A3-44E2-A595-F8CDACC3EB94}"/>
          </ac:picMkLst>
        </pc:picChg>
        <pc:picChg chg="del">
          <ac:chgData name=" " userId="a11e059cdd849c2d" providerId="LiveId" clId="{FF2D1BA7-09DF-482C-B113-1E2DCA9A7C46}" dt="2021-05-19T05:10:07.051" v="393" actId="21"/>
          <ac:picMkLst>
            <pc:docMk/>
            <pc:sldMk cId="0" sldId="265"/>
            <ac:picMk id="246" creationId="{00000000-0000-0000-0000-000000000000}"/>
          </ac:picMkLst>
        </pc:picChg>
        <pc:picChg chg="del">
          <ac:chgData name=" " userId="a11e059cdd849c2d" providerId="LiveId" clId="{FF2D1BA7-09DF-482C-B113-1E2DCA9A7C46}" dt="2021-05-19T05:10:22.780" v="398" actId="21"/>
          <ac:picMkLst>
            <pc:docMk/>
            <pc:sldMk cId="0" sldId="265"/>
            <ac:picMk id="247" creationId="{00000000-0000-0000-0000-000000000000}"/>
          </ac:picMkLst>
        </pc:picChg>
        <pc:picChg chg="del">
          <ac:chgData name=" " userId="a11e059cdd849c2d" providerId="LiveId" clId="{FF2D1BA7-09DF-482C-B113-1E2DCA9A7C46}" dt="2021-05-19T05:10:19.580" v="397" actId="21"/>
          <ac:picMkLst>
            <pc:docMk/>
            <pc:sldMk cId="0" sldId="265"/>
            <ac:picMk id="248" creationId="{00000000-0000-0000-0000-000000000000}"/>
          </ac:picMkLst>
        </pc:picChg>
        <pc:picChg chg="del">
          <ac:chgData name=" " userId="a11e059cdd849c2d" providerId="LiveId" clId="{FF2D1BA7-09DF-482C-B113-1E2DCA9A7C46}" dt="2021-05-19T05:10:17.605" v="396" actId="21"/>
          <ac:picMkLst>
            <pc:docMk/>
            <pc:sldMk cId="0" sldId="265"/>
            <ac:picMk id="249" creationId="{00000000-0000-0000-0000-000000000000}"/>
          </ac:picMkLst>
        </pc:picChg>
      </pc:sldChg>
      <pc:sldChg chg="addSp delSp modSp add del">
        <pc:chgData name=" " userId="a11e059cdd849c2d" providerId="LiveId" clId="{FF2D1BA7-09DF-482C-B113-1E2DCA9A7C46}" dt="2021-05-19T05:32:41.493" v="747" actId="14100"/>
        <pc:sldMkLst>
          <pc:docMk/>
          <pc:sldMk cId="0" sldId="266"/>
        </pc:sldMkLst>
        <pc:spChg chg="mod">
          <ac:chgData name=" " userId="a11e059cdd849c2d" providerId="LiveId" clId="{FF2D1BA7-09DF-482C-B113-1E2DCA9A7C46}" dt="2021-05-19T05:32:02.148" v="739" actId="20577"/>
          <ac:spMkLst>
            <pc:docMk/>
            <pc:sldMk cId="0" sldId="266"/>
            <ac:spMk id="254" creationId="{00000000-0000-0000-0000-000000000000}"/>
          </ac:spMkLst>
        </pc:spChg>
        <pc:spChg chg="del mod">
          <ac:chgData name=" " userId="a11e059cdd849c2d" providerId="LiveId" clId="{FF2D1BA7-09DF-482C-B113-1E2DCA9A7C46}" dt="2021-05-19T05:32:21.652" v="744" actId="21"/>
          <ac:spMkLst>
            <pc:docMk/>
            <pc:sldMk cId="0" sldId="266"/>
            <ac:spMk id="255" creationId="{00000000-0000-0000-0000-000000000000}"/>
          </ac:spMkLst>
        </pc:spChg>
        <pc:picChg chg="add mod">
          <ac:chgData name=" " userId="a11e059cdd849c2d" providerId="LiveId" clId="{FF2D1BA7-09DF-482C-B113-1E2DCA9A7C46}" dt="2021-05-19T05:32:41.493" v="747" actId="14100"/>
          <ac:picMkLst>
            <pc:docMk/>
            <pc:sldMk cId="0" sldId="266"/>
            <ac:picMk id="2" creationId="{A0FD86B2-F333-420B-B62E-4A85EE582968}"/>
          </ac:picMkLst>
        </pc:picChg>
        <pc:picChg chg="add del">
          <ac:chgData name=" " userId="a11e059cdd849c2d" providerId="LiveId" clId="{FF2D1BA7-09DF-482C-B113-1E2DCA9A7C46}" dt="2021-05-19T05:32:14.929" v="742" actId="21"/>
          <ac:picMkLst>
            <pc:docMk/>
            <pc:sldMk cId="0" sldId="266"/>
            <ac:picMk id="256" creationId="{00000000-0000-0000-0000-000000000000}"/>
          </ac:picMkLst>
        </pc:picChg>
      </pc:sldChg>
      <pc:sldChg chg="del">
        <pc:chgData name=" " userId="a11e059cdd849c2d" providerId="LiveId" clId="{FF2D1BA7-09DF-482C-B113-1E2DCA9A7C46}" dt="2021-05-19T05:30:31.386" v="696" actId="2696"/>
        <pc:sldMkLst>
          <pc:docMk/>
          <pc:sldMk cId="0" sldId="267"/>
        </pc:sldMkLst>
      </pc:sldChg>
      <pc:sldChg chg="addSp delSp modSp">
        <pc:chgData name=" " userId="a11e059cdd849c2d" providerId="LiveId" clId="{FF2D1BA7-09DF-482C-B113-1E2DCA9A7C46}" dt="2021-05-19T05:20:14.699" v="648" actId="14100"/>
        <pc:sldMkLst>
          <pc:docMk/>
          <pc:sldMk cId="0" sldId="268"/>
        </pc:sldMkLst>
        <pc:spChg chg="mod">
          <ac:chgData name=" " userId="a11e059cdd849c2d" providerId="LiveId" clId="{FF2D1BA7-09DF-482C-B113-1E2DCA9A7C46}" dt="2021-05-19T05:19:40.332" v="640" actId="20577"/>
          <ac:spMkLst>
            <pc:docMk/>
            <pc:sldMk cId="0" sldId="268"/>
            <ac:spMk id="268" creationId="{00000000-0000-0000-0000-000000000000}"/>
          </ac:spMkLst>
        </pc:spChg>
        <pc:spChg chg="del">
          <ac:chgData name=" " userId="a11e059cdd849c2d" providerId="LiveId" clId="{FF2D1BA7-09DF-482C-B113-1E2DCA9A7C46}" dt="2021-05-19T05:20:03.099" v="643" actId="21"/>
          <ac:spMkLst>
            <pc:docMk/>
            <pc:sldMk cId="0" sldId="268"/>
            <ac:spMk id="269" creationId="{00000000-0000-0000-0000-000000000000}"/>
          </ac:spMkLst>
        </pc:spChg>
        <pc:picChg chg="add mod">
          <ac:chgData name=" " userId="a11e059cdd849c2d" providerId="LiveId" clId="{FF2D1BA7-09DF-482C-B113-1E2DCA9A7C46}" dt="2021-05-19T05:20:14.699" v="648" actId="14100"/>
          <ac:picMkLst>
            <pc:docMk/>
            <pc:sldMk cId="0" sldId="268"/>
            <ac:picMk id="3" creationId="{324C4A1B-76D5-488E-9A72-BA3A881AEEC6}"/>
          </ac:picMkLst>
        </pc:picChg>
        <pc:picChg chg="del">
          <ac:chgData name=" " userId="a11e059cdd849c2d" providerId="LiveId" clId="{FF2D1BA7-09DF-482C-B113-1E2DCA9A7C46}" dt="2021-05-19T05:19:44.909" v="641" actId="21"/>
          <ac:picMkLst>
            <pc:docMk/>
            <pc:sldMk cId="0" sldId="268"/>
            <ac:picMk id="270" creationId="{00000000-0000-0000-0000-000000000000}"/>
          </ac:picMkLst>
        </pc:picChg>
      </pc:sldChg>
      <pc:sldChg chg="del">
        <pc:chgData name=" " userId="a11e059cdd849c2d" providerId="LiveId" clId="{FF2D1BA7-09DF-482C-B113-1E2DCA9A7C46}" dt="2021-05-19T05:20:28.599" v="649" actId="2696"/>
        <pc:sldMkLst>
          <pc:docMk/>
          <pc:sldMk cId="0" sldId="269"/>
        </pc:sldMkLst>
      </pc:sldChg>
      <pc:sldChg chg="addSp delSp modSp">
        <pc:chgData name=" " userId="a11e059cdd849c2d" providerId="LiveId" clId="{FF2D1BA7-09DF-482C-B113-1E2DCA9A7C46}" dt="2021-05-19T05:30:09.802" v="691" actId="14100"/>
        <pc:sldMkLst>
          <pc:docMk/>
          <pc:sldMk cId="0" sldId="270"/>
        </pc:sldMkLst>
        <pc:spChg chg="mod">
          <ac:chgData name=" " userId="a11e059cdd849c2d" providerId="LiveId" clId="{FF2D1BA7-09DF-482C-B113-1E2DCA9A7C46}" dt="2021-05-19T05:30:09.802" v="691" actId="14100"/>
          <ac:spMkLst>
            <pc:docMk/>
            <pc:sldMk cId="0" sldId="270"/>
            <ac:spMk id="284" creationId="{00000000-0000-0000-0000-000000000000}"/>
          </ac:spMkLst>
        </pc:spChg>
        <pc:spChg chg="del mod">
          <ac:chgData name=" " userId="a11e059cdd849c2d" providerId="LiveId" clId="{FF2D1BA7-09DF-482C-B113-1E2DCA9A7C46}" dt="2021-05-19T05:29:03.426" v="660" actId="21"/>
          <ac:spMkLst>
            <pc:docMk/>
            <pc:sldMk cId="0" sldId="270"/>
            <ac:spMk id="285" creationId="{00000000-0000-0000-0000-000000000000}"/>
          </ac:spMkLst>
        </pc:spChg>
        <pc:spChg chg="del">
          <ac:chgData name=" " userId="a11e059cdd849c2d" providerId="LiveId" clId="{FF2D1BA7-09DF-482C-B113-1E2DCA9A7C46}" dt="2021-05-19T05:21:59.866" v="653" actId="21"/>
          <ac:spMkLst>
            <pc:docMk/>
            <pc:sldMk cId="0" sldId="270"/>
            <ac:spMk id="287" creationId="{00000000-0000-0000-0000-000000000000}"/>
          </ac:spMkLst>
        </pc:spChg>
        <pc:spChg chg="del mod">
          <ac:chgData name=" " userId="a11e059cdd849c2d" providerId="LiveId" clId="{FF2D1BA7-09DF-482C-B113-1E2DCA9A7C46}" dt="2021-05-19T05:22:04.860" v="655" actId="21"/>
          <ac:spMkLst>
            <pc:docMk/>
            <pc:sldMk cId="0" sldId="270"/>
            <ac:spMk id="288" creationId="{00000000-0000-0000-0000-000000000000}"/>
          </ac:spMkLst>
        </pc:spChg>
        <pc:picChg chg="add mod">
          <ac:chgData name=" " userId="a11e059cdd849c2d" providerId="LiveId" clId="{FF2D1BA7-09DF-482C-B113-1E2DCA9A7C46}" dt="2021-05-19T05:24:02.990" v="659" actId="14100"/>
          <ac:picMkLst>
            <pc:docMk/>
            <pc:sldMk cId="0" sldId="270"/>
            <ac:picMk id="2" creationId="{C8F516C9-5BD0-40B7-B04C-C65D8455D09A}"/>
          </ac:picMkLst>
        </pc:picChg>
        <pc:picChg chg="add del">
          <ac:chgData name=" " userId="a11e059cdd849c2d" providerId="LiveId" clId="{FF2D1BA7-09DF-482C-B113-1E2DCA9A7C46}" dt="2021-05-19T05:21:52.445" v="652" actId="21"/>
          <ac:picMkLst>
            <pc:docMk/>
            <pc:sldMk cId="0" sldId="270"/>
            <ac:picMk id="7" creationId="{1D857AAC-C8D4-43B0-8287-84048B9E5E50}"/>
          </ac:picMkLst>
        </pc:picChg>
        <pc:picChg chg="del">
          <ac:chgData name=" " userId="a11e059cdd849c2d" providerId="LiveId" clId="{FF2D1BA7-09DF-482C-B113-1E2DCA9A7C46}" dt="2021-05-19T05:21:45.079" v="650" actId="21"/>
          <ac:picMkLst>
            <pc:docMk/>
            <pc:sldMk cId="0" sldId="270"/>
            <ac:picMk id="286" creationId="{00000000-0000-0000-0000-000000000000}"/>
          </ac:picMkLst>
        </pc:picChg>
      </pc:sldChg>
      <pc:sldChg chg="del">
        <pc:chgData name=" " userId="a11e059cdd849c2d" providerId="LiveId" clId="{FF2D1BA7-09DF-482C-B113-1E2DCA9A7C46}" dt="2021-05-19T05:30:16.968" v="692" actId="2696"/>
        <pc:sldMkLst>
          <pc:docMk/>
          <pc:sldMk cId="0" sldId="271"/>
        </pc:sldMkLst>
      </pc:sldChg>
      <pc:sldChg chg="del">
        <pc:chgData name=" " userId="a11e059cdd849c2d" providerId="LiveId" clId="{FF2D1BA7-09DF-482C-B113-1E2DCA9A7C46}" dt="2021-05-19T05:30:19.727" v="693" actId="2696"/>
        <pc:sldMkLst>
          <pc:docMk/>
          <pc:sldMk cId="0" sldId="272"/>
        </pc:sldMkLst>
      </pc:sldChg>
      <pc:sldChg chg="del">
        <pc:chgData name=" " userId="a11e059cdd849c2d" providerId="LiveId" clId="{FF2D1BA7-09DF-482C-B113-1E2DCA9A7C46}" dt="2021-05-19T05:30:22.341" v="694" actId="2696"/>
        <pc:sldMkLst>
          <pc:docMk/>
          <pc:sldMk cId="0" sldId="273"/>
        </pc:sldMkLst>
      </pc:sldChg>
      <pc:sldChg chg="del">
        <pc:chgData name=" " userId="a11e059cdd849c2d" providerId="LiveId" clId="{FF2D1BA7-09DF-482C-B113-1E2DCA9A7C46}" dt="2021-05-19T05:30:26.097" v="695" actId="2696"/>
        <pc:sldMkLst>
          <pc:docMk/>
          <pc:sldMk cId="0" sldId="274"/>
        </pc:sldMkLst>
      </pc:sldChg>
      <pc:sldChg chg="addSp delSp modSp">
        <pc:chgData name=" " userId="a11e059cdd849c2d" providerId="LiveId" clId="{FF2D1BA7-09DF-482C-B113-1E2DCA9A7C46}" dt="2021-05-19T06:42:21.584" v="1139" actId="115"/>
        <pc:sldMkLst>
          <pc:docMk/>
          <pc:sldMk cId="0" sldId="275"/>
        </pc:sldMkLst>
        <pc:spChg chg="add mod">
          <ac:chgData name=" " userId="a11e059cdd849c2d" providerId="LiveId" clId="{FF2D1BA7-09DF-482C-B113-1E2DCA9A7C46}" dt="2021-05-19T06:42:21.584" v="1139" actId="115"/>
          <ac:spMkLst>
            <pc:docMk/>
            <pc:sldMk cId="0" sldId="275"/>
            <ac:spMk id="2" creationId="{98C5875B-A82D-4BB8-8C6D-56B4EA4DC7AC}"/>
          </ac:spMkLst>
        </pc:spChg>
        <pc:spChg chg="add mod">
          <ac:chgData name=" " userId="a11e059cdd849c2d" providerId="LiveId" clId="{FF2D1BA7-09DF-482C-B113-1E2DCA9A7C46}" dt="2021-05-19T06:39:46.977" v="1120" actId="1076"/>
          <ac:spMkLst>
            <pc:docMk/>
            <pc:sldMk cId="0" sldId="275"/>
            <ac:spMk id="6" creationId="{1F4078F7-A3C3-48F3-90FC-D70FC4B4AB27}"/>
          </ac:spMkLst>
        </pc:spChg>
        <pc:spChg chg="mod">
          <ac:chgData name=" " userId="a11e059cdd849c2d" providerId="LiveId" clId="{FF2D1BA7-09DF-482C-B113-1E2DCA9A7C46}" dt="2021-05-19T06:39:22.521" v="1086" actId="1076"/>
          <ac:spMkLst>
            <pc:docMk/>
            <pc:sldMk cId="0" sldId="275"/>
            <ac:spMk id="325" creationId="{00000000-0000-0000-0000-000000000000}"/>
          </ac:spMkLst>
        </pc:spChg>
        <pc:spChg chg="mod">
          <ac:chgData name=" " userId="a11e059cdd849c2d" providerId="LiveId" clId="{FF2D1BA7-09DF-482C-B113-1E2DCA9A7C46}" dt="2021-05-19T06:39:26.414" v="1087" actId="1076"/>
          <ac:spMkLst>
            <pc:docMk/>
            <pc:sldMk cId="0" sldId="275"/>
            <ac:spMk id="326" creationId="{00000000-0000-0000-0000-000000000000}"/>
          </ac:spMkLst>
        </pc:spChg>
        <pc:spChg chg="mod">
          <ac:chgData name=" " userId="a11e059cdd849c2d" providerId="LiveId" clId="{FF2D1BA7-09DF-482C-B113-1E2DCA9A7C46}" dt="2021-05-19T06:39:35.463" v="1089" actId="1076"/>
          <ac:spMkLst>
            <pc:docMk/>
            <pc:sldMk cId="0" sldId="275"/>
            <ac:spMk id="327" creationId="{00000000-0000-0000-0000-000000000000}"/>
          </ac:spMkLst>
        </pc:spChg>
        <pc:spChg chg="mod">
          <ac:chgData name=" " userId="a11e059cdd849c2d" providerId="LiveId" clId="{FF2D1BA7-09DF-482C-B113-1E2DCA9A7C46}" dt="2021-05-19T06:39:29.488" v="1088" actId="1076"/>
          <ac:spMkLst>
            <pc:docMk/>
            <pc:sldMk cId="0" sldId="275"/>
            <ac:spMk id="328" creationId="{00000000-0000-0000-0000-000000000000}"/>
          </ac:spMkLst>
        </pc:spChg>
        <pc:spChg chg="del mod">
          <ac:chgData name=" " userId="a11e059cdd849c2d" providerId="LiveId" clId="{FF2D1BA7-09DF-482C-B113-1E2DCA9A7C46}" dt="2021-05-19T05:13:24.570" v="592"/>
          <ac:spMkLst>
            <pc:docMk/>
            <pc:sldMk cId="0" sldId="275"/>
            <ac:spMk id="329" creationId="{00000000-0000-0000-0000-000000000000}"/>
          </ac:spMkLst>
        </pc:spChg>
      </pc:sldChg>
      <pc:sldChg chg="modSp">
        <pc:chgData name=" " userId="a11e059cdd849c2d" providerId="LiveId" clId="{FF2D1BA7-09DF-482C-B113-1E2DCA9A7C46}" dt="2021-05-19T06:43:02.064" v="1156" actId="20577"/>
        <pc:sldMkLst>
          <pc:docMk/>
          <pc:sldMk cId="0" sldId="276"/>
        </pc:sldMkLst>
        <pc:spChg chg="mod">
          <ac:chgData name=" " userId="a11e059cdd849c2d" providerId="LiveId" clId="{FF2D1BA7-09DF-482C-B113-1E2DCA9A7C46}" dt="2021-05-19T06:43:02.064" v="1156" actId="20577"/>
          <ac:spMkLst>
            <pc:docMk/>
            <pc:sldMk cId="0" sldId="276"/>
            <ac:spMk id="33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15b04f9e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15b04f9e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15b04f9e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15b04f9e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15b04f9e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15b04f9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15b04f9e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15b04f9e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15b04f9e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d15b04f9e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15b04f9e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15b04f9e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15b04f9e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15b04f9e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478466" y="685175"/>
            <a:ext cx="5964864" cy="2301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t>                  Mini Project</a:t>
            </a:r>
            <a:br>
              <a:rPr lang="en-IN" sz="3200" dirty="0"/>
            </a:br>
            <a:r>
              <a:rPr lang="en-IN" sz="3200" dirty="0"/>
              <a:t>                         on</a:t>
            </a:r>
            <a:br>
              <a:rPr lang="en-IN" sz="3200" dirty="0"/>
            </a:br>
            <a:r>
              <a:rPr lang="en-IN" sz="3200" dirty="0"/>
              <a:t>  Attendance Marking System</a:t>
            </a:r>
            <a:endParaRPr sz="3200" dirty="0"/>
          </a:p>
        </p:txBody>
      </p:sp>
      <p:sp>
        <p:nvSpPr>
          <p:cNvPr id="178" name="Google Shape;178;p18"/>
          <p:cNvSpPr/>
          <p:nvPr/>
        </p:nvSpPr>
        <p:spPr>
          <a:xfrm>
            <a:off x="161750" y="58475"/>
            <a:ext cx="8880000" cy="322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18" descr="GLA University - Wikipedia"/>
          <p:cNvPicPr preferRelativeResize="0"/>
          <p:nvPr/>
        </p:nvPicPr>
        <p:blipFill>
          <a:blip r:embed="rId3">
            <a:alphaModFix/>
          </a:blip>
          <a:stretch>
            <a:fillRect/>
          </a:stretch>
        </p:blipFill>
        <p:spPr>
          <a:xfrm>
            <a:off x="7196575" y="685175"/>
            <a:ext cx="1577375" cy="153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21224" y="522900"/>
            <a:ext cx="4307975" cy="6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Stored Data in csv file</a:t>
            </a:r>
            <a:endParaRPr dirty="0"/>
          </a:p>
        </p:txBody>
      </p:sp>
      <p:pic>
        <p:nvPicPr>
          <p:cNvPr id="2" name="Picture 1">
            <a:extLst>
              <a:ext uri="{FF2B5EF4-FFF2-40B4-BE49-F238E27FC236}">
                <a16:creationId xmlns:a16="http://schemas.microsoft.com/office/drawing/2014/main" id="{C8F516C9-5BD0-40B7-B04C-C65D8455D09A}"/>
              </a:ext>
            </a:extLst>
          </p:cNvPr>
          <p:cNvPicPr>
            <a:picLocks noChangeAspect="1"/>
          </p:cNvPicPr>
          <p:nvPr/>
        </p:nvPicPr>
        <p:blipFill>
          <a:blip r:embed="rId3"/>
          <a:stretch>
            <a:fillRect/>
          </a:stretch>
        </p:blipFill>
        <p:spPr>
          <a:xfrm>
            <a:off x="1318437" y="1414130"/>
            <a:ext cx="6269921" cy="37293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txBox="1">
            <a:spLocks noGrp="1"/>
          </p:cNvSpPr>
          <p:nvPr>
            <p:ph type="title"/>
          </p:nvPr>
        </p:nvSpPr>
        <p:spPr>
          <a:xfrm>
            <a:off x="328192" y="556518"/>
            <a:ext cx="7688400" cy="57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GB" dirty="0"/>
            </a:br>
            <a:br>
              <a:rPr lang="en-GB" dirty="0"/>
            </a:br>
            <a:br>
              <a:rPr lang="en-GB" dirty="0"/>
            </a:br>
            <a:br>
              <a:rPr lang="en-GB" dirty="0"/>
            </a:br>
            <a:br>
              <a:rPr lang="en-GB" dirty="0"/>
            </a:br>
            <a:br>
              <a:rPr lang="en-GB" dirty="0"/>
            </a:br>
            <a:br>
              <a:rPr lang="en-GB" dirty="0"/>
            </a:br>
            <a:br>
              <a:rPr lang="en-GB" dirty="0"/>
            </a:br>
            <a:br>
              <a:rPr lang="en-GB" dirty="0"/>
            </a:br>
            <a:r>
              <a:rPr lang="en-GB" dirty="0"/>
              <a:t>Important Link</a:t>
            </a:r>
            <a:endParaRPr sz="1000" dirty="0"/>
          </a:p>
        </p:txBody>
      </p:sp>
      <p:sp>
        <p:nvSpPr>
          <p:cNvPr id="326" name="Google Shape;326;p37"/>
          <p:cNvSpPr txBox="1"/>
          <p:nvPr/>
        </p:nvSpPr>
        <p:spPr>
          <a:xfrm>
            <a:off x="402621" y="1258668"/>
            <a:ext cx="3667500" cy="769411"/>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Char char="❖"/>
            </a:pPr>
            <a:endParaRPr lang="en-GB" sz="1900" b="1" dirty="0">
              <a:latin typeface="Comic Sans MS"/>
              <a:ea typeface="Comic Sans MS"/>
              <a:cs typeface="Comic Sans MS"/>
              <a:sym typeface="Comic Sans MS"/>
            </a:endParaRPr>
          </a:p>
          <a:p>
            <a:pPr marL="457200" lvl="0" indent="-349250" algn="l" rtl="0">
              <a:spcBef>
                <a:spcPts val="0"/>
              </a:spcBef>
              <a:spcAft>
                <a:spcPts val="0"/>
              </a:spcAft>
              <a:buSzPts val="1900"/>
              <a:buChar char="❖"/>
            </a:pPr>
            <a:r>
              <a:rPr lang="en-GB" sz="1900" b="1" dirty="0" err="1">
                <a:latin typeface="Comic Sans MS"/>
                <a:ea typeface="Comic Sans MS"/>
                <a:cs typeface="Comic Sans MS"/>
                <a:sym typeface="Comic Sans MS"/>
              </a:rPr>
              <a:t>Github</a:t>
            </a:r>
            <a:r>
              <a:rPr lang="en-GB" sz="1900" b="1" dirty="0">
                <a:latin typeface="Comic Sans MS"/>
                <a:ea typeface="Comic Sans MS"/>
                <a:cs typeface="Comic Sans MS"/>
                <a:sym typeface="Comic Sans MS"/>
              </a:rPr>
              <a:t> Repository :</a:t>
            </a:r>
            <a:r>
              <a:rPr lang="en-GB" dirty="0">
                <a:latin typeface="Lato"/>
                <a:ea typeface="Lato"/>
                <a:cs typeface="Lato"/>
                <a:sym typeface="Lato"/>
              </a:rPr>
              <a:t> </a:t>
            </a:r>
            <a:endParaRPr dirty="0">
              <a:latin typeface="Lato"/>
              <a:ea typeface="Lato"/>
              <a:cs typeface="Lato"/>
              <a:sym typeface="Lato"/>
            </a:endParaRPr>
          </a:p>
        </p:txBody>
      </p:sp>
      <p:sp>
        <p:nvSpPr>
          <p:cNvPr id="327" name="Google Shape;327;p37"/>
          <p:cNvSpPr txBox="1"/>
          <p:nvPr/>
        </p:nvSpPr>
        <p:spPr>
          <a:xfrm>
            <a:off x="578872" y="2259996"/>
            <a:ext cx="7769306" cy="461635"/>
          </a:xfrm>
          <a:prstGeom prst="rect">
            <a:avLst/>
          </a:prstGeom>
          <a:noFill/>
          <a:ln>
            <a:noFill/>
          </a:ln>
        </p:spPr>
        <p:txBody>
          <a:bodyPr spcFirstLastPara="1" wrap="square" lIns="91425" tIns="91425" rIns="91425" bIns="91425" anchor="t" anchorCtr="0">
            <a:spAutoFit/>
          </a:bodyPr>
          <a:lstStyle/>
          <a:p>
            <a:pPr lvl="0"/>
            <a:r>
              <a:rPr lang="en-GB" sz="1800" u="sng" dirty="0">
                <a:solidFill>
                  <a:schemeClr val="hlink"/>
                </a:solidFill>
                <a:latin typeface="Comic Sans MS"/>
                <a:ea typeface="Comic Sans MS"/>
                <a:cs typeface="Comic Sans MS"/>
                <a:sym typeface="Comic Sans MS"/>
              </a:rPr>
              <a:t>https://github.com/Prajesh-Srivastava/Attendance-Marking-System</a:t>
            </a:r>
            <a:endParaRPr sz="1800" dirty="0">
              <a:latin typeface="Comic Sans MS"/>
              <a:ea typeface="Comic Sans MS"/>
              <a:cs typeface="Comic Sans MS"/>
              <a:sym typeface="Comic Sans MS"/>
            </a:endParaRPr>
          </a:p>
        </p:txBody>
      </p:sp>
      <p:sp>
        <p:nvSpPr>
          <p:cNvPr id="328" name="Google Shape;328;p37"/>
          <p:cNvSpPr txBox="1"/>
          <p:nvPr/>
        </p:nvSpPr>
        <p:spPr>
          <a:xfrm>
            <a:off x="796025" y="2244631"/>
            <a:ext cx="5270400" cy="477000"/>
          </a:xfrm>
          <a:prstGeom prst="rect">
            <a:avLst/>
          </a:prstGeom>
          <a:noFill/>
          <a:ln>
            <a:noFill/>
          </a:ln>
        </p:spPr>
        <p:txBody>
          <a:bodyPr spcFirstLastPara="1" wrap="square" lIns="91425" tIns="91425" rIns="91425" bIns="91425" anchor="t" anchorCtr="0">
            <a:spAutoFit/>
          </a:bodyPr>
          <a:lstStyle/>
          <a:p>
            <a:pPr marL="107950" lvl="0" algn="l" rtl="0">
              <a:spcBef>
                <a:spcPts val="0"/>
              </a:spcBef>
              <a:spcAft>
                <a:spcPts val="0"/>
              </a:spcAft>
              <a:buSzPts val="1900"/>
            </a:pPr>
            <a:r>
              <a:rPr lang="en-GB" sz="1900" b="1" dirty="0">
                <a:latin typeface="Comic Sans MS"/>
                <a:ea typeface="Comic Sans MS"/>
                <a:cs typeface="Comic Sans MS"/>
                <a:sym typeface="Comic Sans MS"/>
              </a:rPr>
              <a:t> </a:t>
            </a:r>
            <a:endParaRPr sz="1900" b="1" dirty="0">
              <a:latin typeface="Comic Sans MS"/>
              <a:ea typeface="Comic Sans MS"/>
              <a:cs typeface="Comic Sans MS"/>
              <a:sym typeface="Comic Sans MS"/>
            </a:endParaRPr>
          </a:p>
        </p:txBody>
      </p:sp>
      <p:sp>
        <p:nvSpPr>
          <p:cNvPr id="6" name="Google Shape;326;p37">
            <a:extLst>
              <a:ext uri="{FF2B5EF4-FFF2-40B4-BE49-F238E27FC236}">
                <a16:creationId xmlns:a16="http://schemas.microsoft.com/office/drawing/2014/main" id="{1F4078F7-A3C3-48F3-90FC-D70FC4B4AB27}"/>
              </a:ext>
            </a:extLst>
          </p:cNvPr>
          <p:cNvSpPr txBox="1"/>
          <p:nvPr/>
        </p:nvSpPr>
        <p:spPr>
          <a:xfrm>
            <a:off x="504892" y="2770251"/>
            <a:ext cx="3667500" cy="769411"/>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Char char="❖"/>
            </a:pPr>
            <a:endParaRPr lang="en-GB" sz="1900" b="1" dirty="0">
              <a:latin typeface="Comic Sans MS"/>
              <a:ea typeface="Comic Sans MS"/>
              <a:cs typeface="Comic Sans MS"/>
              <a:sym typeface="Comic Sans MS"/>
            </a:endParaRPr>
          </a:p>
          <a:p>
            <a:pPr marL="457200" lvl="0" indent="-349250" algn="l" rtl="0">
              <a:spcBef>
                <a:spcPts val="0"/>
              </a:spcBef>
              <a:spcAft>
                <a:spcPts val="0"/>
              </a:spcAft>
              <a:buSzPts val="1900"/>
              <a:buChar char="❖"/>
            </a:pPr>
            <a:r>
              <a:rPr lang="en-GB" sz="1900" b="1" dirty="0">
                <a:latin typeface="Comic Sans MS"/>
                <a:ea typeface="Comic Sans MS"/>
                <a:cs typeface="Comic Sans MS"/>
                <a:sym typeface="Comic Sans MS"/>
              </a:rPr>
              <a:t>Working Video :</a:t>
            </a:r>
            <a:r>
              <a:rPr lang="en-GB" dirty="0">
                <a:latin typeface="Lato"/>
                <a:ea typeface="Lato"/>
                <a:cs typeface="Lato"/>
                <a:sym typeface="Lato"/>
              </a:rPr>
              <a:t> </a:t>
            </a:r>
            <a:endParaRPr dirty="0">
              <a:latin typeface="Lato"/>
              <a:ea typeface="Lato"/>
              <a:cs typeface="Lato"/>
              <a:sym typeface="Lato"/>
            </a:endParaRPr>
          </a:p>
        </p:txBody>
      </p:sp>
      <p:sp>
        <p:nvSpPr>
          <p:cNvPr id="2" name="Rectangle 1">
            <a:extLst>
              <a:ext uri="{FF2B5EF4-FFF2-40B4-BE49-F238E27FC236}">
                <a16:creationId xmlns:a16="http://schemas.microsoft.com/office/drawing/2014/main" id="{98C5875B-A82D-4BB8-8C6D-56B4EA4DC7AC}"/>
              </a:ext>
            </a:extLst>
          </p:cNvPr>
          <p:cNvSpPr/>
          <p:nvPr/>
        </p:nvSpPr>
        <p:spPr>
          <a:xfrm>
            <a:off x="402621" y="3833144"/>
            <a:ext cx="8464932" cy="353943"/>
          </a:xfrm>
          <a:prstGeom prst="rect">
            <a:avLst/>
          </a:prstGeom>
        </p:spPr>
        <p:txBody>
          <a:bodyPr wrap="square">
            <a:spAutoFit/>
          </a:bodyPr>
          <a:lstStyle/>
          <a:p>
            <a:r>
              <a:rPr lang="en-IN" sz="1700" u="sng" dirty="0">
                <a:solidFill>
                  <a:srgbClr val="0070C0"/>
                </a:solidFill>
                <a:latin typeface="Comic Sans MS" panose="030F0702030302020204" pitchFamily="66" charset="0"/>
              </a:rPr>
              <a:t>https://drive.google.com/file/d/19GaU37wZjtF_a56W244dv2XtVxHqBKIl/view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RESOURCES</a:t>
            </a:r>
            <a:endParaRPr/>
          </a:p>
        </p:txBody>
      </p:sp>
      <p:sp>
        <p:nvSpPr>
          <p:cNvPr id="335" name="Google Shape;335;p38"/>
          <p:cNvSpPr txBox="1"/>
          <p:nvPr/>
        </p:nvSpPr>
        <p:spPr>
          <a:xfrm>
            <a:off x="876775" y="2053600"/>
            <a:ext cx="6423600" cy="1954351"/>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Font typeface="Lato"/>
              <a:buChar char="❖"/>
            </a:pPr>
            <a:r>
              <a:rPr lang="en-GB" sz="2300" dirty="0">
                <a:latin typeface="Lato"/>
                <a:ea typeface="Lato"/>
                <a:cs typeface="Lato"/>
                <a:sym typeface="Lato"/>
              </a:rPr>
              <a:t>Git Hub</a:t>
            </a:r>
            <a:endParaRPr sz="2300" dirty="0">
              <a:latin typeface="Lato"/>
              <a:ea typeface="Lato"/>
              <a:cs typeface="Lato"/>
              <a:sym typeface="Lato"/>
            </a:endParaRPr>
          </a:p>
          <a:p>
            <a:pPr marL="457200" lvl="0" indent="-374650" algn="l" rtl="0">
              <a:spcBef>
                <a:spcPts val="0"/>
              </a:spcBef>
              <a:spcAft>
                <a:spcPts val="0"/>
              </a:spcAft>
              <a:buSzPts val="2300"/>
              <a:buFont typeface="Lato"/>
              <a:buChar char="❖"/>
            </a:pPr>
            <a:r>
              <a:rPr lang="en-GB" sz="2300" dirty="0">
                <a:latin typeface="Lato"/>
                <a:ea typeface="Lato"/>
                <a:cs typeface="Lato"/>
                <a:sym typeface="Lato"/>
              </a:rPr>
              <a:t>YouTube</a:t>
            </a:r>
          </a:p>
          <a:p>
            <a:pPr marL="457200" lvl="0" indent="-374650" algn="l" rtl="0">
              <a:spcBef>
                <a:spcPts val="0"/>
              </a:spcBef>
              <a:spcAft>
                <a:spcPts val="0"/>
              </a:spcAft>
              <a:buSzPts val="2300"/>
              <a:buFont typeface="Lato"/>
              <a:buChar char="❖"/>
            </a:pPr>
            <a:r>
              <a:rPr lang="en-GB" sz="2300" dirty="0" err="1">
                <a:latin typeface="Lato"/>
                <a:ea typeface="Lato"/>
                <a:cs typeface="Lato"/>
                <a:sym typeface="Lato"/>
              </a:rPr>
              <a:t>Javatpoint</a:t>
            </a:r>
            <a:endParaRPr lang="en-GB" sz="2300" dirty="0">
              <a:latin typeface="Lato"/>
              <a:ea typeface="Lato"/>
              <a:cs typeface="Lato"/>
              <a:sym typeface="Lato"/>
            </a:endParaRPr>
          </a:p>
          <a:p>
            <a:pPr marL="457200" lvl="0" indent="-374650" algn="l" rtl="0">
              <a:spcBef>
                <a:spcPts val="0"/>
              </a:spcBef>
              <a:spcAft>
                <a:spcPts val="0"/>
              </a:spcAft>
              <a:buSzPts val="2300"/>
              <a:buFont typeface="Lato"/>
              <a:buChar char="❖"/>
            </a:pPr>
            <a:r>
              <a:rPr lang="en-GB" sz="2300" dirty="0" err="1">
                <a:latin typeface="Lato"/>
                <a:ea typeface="Lato"/>
                <a:cs typeface="Lato"/>
                <a:sym typeface="Lato"/>
              </a:rPr>
              <a:t>Stackoverflow</a:t>
            </a:r>
            <a:endParaRPr sz="2300" dirty="0">
              <a:latin typeface="Lato"/>
              <a:ea typeface="Lato"/>
              <a:cs typeface="Lato"/>
              <a:sym typeface="Lato"/>
            </a:endParaRPr>
          </a:p>
          <a:p>
            <a:pPr marL="82550" lvl="0" algn="l" rtl="0">
              <a:spcBef>
                <a:spcPts val="0"/>
              </a:spcBef>
              <a:spcAft>
                <a:spcPts val="0"/>
              </a:spcAft>
              <a:buSzPts val="2300"/>
            </a:pPr>
            <a:endParaRPr sz="2300" dirty="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19"/>
          <p:cNvSpPr txBox="1">
            <a:spLocks noGrp="1"/>
          </p:cNvSpPr>
          <p:nvPr>
            <p:ph type="title"/>
          </p:nvPr>
        </p:nvSpPr>
        <p:spPr>
          <a:xfrm>
            <a:off x="623050" y="243000"/>
            <a:ext cx="8372700" cy="99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b="0">
                <a:solidFill>
                  <a:schemeClr val="dk2"/>
                </a:solidFill>
                <a:latin typeface="Lobster"/>
                <a:ea typeface="Lobster"/>
                <a:cs typeface="Lobster"/>
                <a:sym typeface="Lobster"/>
              </a:rPr>
              <a:t>Department of Computer Engineering and Applications Institute of Engineering and technology</a:t>
            </a:r>
            <a:endParaRPr sz="2500" b="0">
              <a:solidFill>
                <a:schemeClr val="dk2"/>
              </a:solidFill>
              <a:latin typeface="Lobster"/>
              <a:ea typeface="Lobster"/>
              <a:cs typeface="Lobster"/>
              <a:sym typeface="Lobster"/>
            </a:endParaRPr>
          </a:p>
        </p:txBody>
      </p:sp>
      <p:sp>
        <p:nvSpPr>
          <p:cNvPr id="185" name="Google Shape;185;p19"/>
          <p:cNvSpPr/>
          <p:nvPr/>
        </p:nvSpPr>
        <p:spPr>
          <a:xfrm>
            <a:off x="127150" y="104600"/>
            <a:ext cx="8868600" cy="26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19" descr="GLA University Latest Job 2021 Mathura Faculty Jobs Apply Now"/>
          <p:cNvPicPr preferRelativeResize="0"/>
          <p:nvPr/>
        </p:nvPicPr>
        <p:blipFill>
          <a:blip r:embed="rId3">
            <a:alphaModFix/>
          </a:blip>
          <a:stretch>
            <a:fillRect/>
          </a:stretch>
        </p:blipFill>
        <p:spPr>
          <a:xfrm>
            <a:off x="3033350" y="1207770"/>
            <a:ext cx="3159950" cy="1987530"/>
          </a:xfrm>
          <a:prstGeom prst="rect">
            <a:avLst/>
          </a:prstGeom>
          <a:noFill/>
          <a:ln w="9525" cap="flat" cmpd="sng">
            <a:solidFill>
              <a:schemeClr val="lt1"/>
            </a:solidFill>
            <a:prstDash val="dot"/>
            <a:round/>
            <a:headEnd type="none" w="sm" len="sm"/>
            <a:tailEnd type="none" w="sm" len="sm"/>
          </a:ln>
        </p:spPr>
      </p:pic>
      <p:sp>
        <p:nvSpPr>
          <p:cNvPr id="187" name="Google Shape;187;p19"/>
          <p:cNvSpPr txBox="1"/>
          <p:nvPr/>
        </p:nvSpPr>
        <p:spPr>
          <a:xfrm>
            <a:off x="334724" y="3195300"/>
            <a:ext cx="4779535"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300" dirty="0">
                <a:solidFill>
                  <a:schemeClr val="dk2"/>
                </a:solidFill>
                <a:latin typeface="Comic Sans MS"/>
                <a:ea typeface="Comic Sans MS"/>
                <a:cs typeface="Comic Sans MS"/>
                <a:sym typeface="Comic Sans MS"/>
              </a:rPr>
              <a:t>Team Members --</a:t>
            </a:r>
            <a:endParaRPr sz="2300" dirty="0">
              <a:solidFill>
                <a:schemeClr val="dk2"/>
              </a:solidFill>
              <a:latin typeface="Comic Sans MS"/>
              <a:ea typeface="Comic Sans MS"/>
              <a:cs typeface="Comic Sans MS"/>
              <a:sym typeface="Comic Sans MS"/>
            </a:endParaRPr>
          </a:p>
          <a:p>
            <a:pPr marL="0" lvl="0" indent="0" algn="l" rtl="0">
              <a:spcBef>
                <a:spcPts val="0"/>
              </a:spcBef>
              <a:spcAft>
                <a:spcPts val="0"/>
              </a:spcAft>
              <a:buNone/>
            </a:pPr>
            <a:r>
              <a:rPr lang="en-GB" sz="2300" dirty="0" err="1">
                <a:solidFill>
                  <a:schemeClr val="dk2"/>
                </a:solidFill>
                <a:latin typeface="Comic Sans MS"/>
                <a:ea typeface="Comic Sans MS"/>
                <a:cs typeface="Comic Sans MS"/>
                <a:sym typeface="Comic Sans MS"/>
              </a:rPr>
              <a:t>Prajesh</a:t>
            </a:r>
            <a:r>
              <a:rPr lang="en-GB" sz="2300" dirty="0">
                <a:solidFill>
                  <a:schemeClr val="dk2"/>
                </a:solidFill>
                <a:latin typeface="Comic Sans MS"/>
                <a:ea typeface="Comic Sans MS"/>
                <a:cs typeface="Comic Sans MS"/>
                <a:sym typeface="Comic Sans MS"/>
              </a:rPr>
              <a:t> Srivastava (181500466)</a:t>
            </a:r>
            <a:endParaRPr sz="2300" dirty="0">
              <a:solidFill>
                <a:schemeClr val="dk2"/>
              </a:solidFill>
              <a:latin typeface="Comic Sans MS"/>
              <a:ea typeface="Comic Sans MS"/>
              <a:cs typeface="Comic Sans MS"/>
              <a:sym typeface="Comic Sans MS"/>
            </a:endParaRPr>
          </a:p>
          <a:p>
            <a:pPr marL="0" lvl="0" indent="0" algn="l" rtl="0">
              <a:spcBef>
                <a:spcPts val="0"/>
              </a:spcBef>
              <a:spcAft>
                <a:spcPts val="0"/>
              </a:spcAft>
              <a:buNone/>
            </a:pPr>
            <a:r>
              <a:rPr lang="en-GB" sz="2300" dirty="0" err="1">
                <a:solidFill>
                  <a:schemeClr val="dk2"/>
                </a:solidFill>
                <a:latin typeface="Comic Sans MS"/>
                <a:ea typeface="Comic Sans MS"/>
                <a:cs typeface="Comic Sans MS"/>
                <a:sym typeface="Comic Sans MS"/>
              </a:rPr>
              <a:t>Suyash</a:t>
            </a:r>
            <a:r>
              <a:rPr lang="en-GB" sz="2300" dirty="0">
                <a:solidFill>
                  <a:schemeClr val="dk2"/>
                </a:solidFill>
                <a:latin typeface="Comic Sans MS"/>
                <a:ea typeface="Comic Sans MS"/>
                <a:cs typeface="Comic Sans MS"/>
                <a:sym typeface="Comic Sans MS"/>
              </a:rPr>
              <a:t> </a:t>
            </a:r>
            <a:r>
              <a:rPr lang="en-GB" sz="2300" dirty="0" err="1">
                <a:solidFill>
                  <a:schemeClr val="dk2"/>
                </a:solidFill>
                <a:latin typeface="Comic Sans MS"/>
                <a:ea typeface="Comic Sans MS"/>
                <a:cs typeface="Comic Sans MS"/>
                <a:sym typeface="Comic Sans MS"/>
              </a:rPr>
              <a:t>Batham</a:t>
            </a:r>
            <a:r>
              <a:rPr lang="en-GB" sz="2300" dirty="0">
                <a:solidFill>
                  <a:schemeClr val="dk2"/>
                </a:solidFill>
                <a:latin typeface="Comic Sans MS"/>
                <a:ea typeface="Comic Sans MS"/>
                <a:cs typeface="Comic Sans MS"/>
                <a:sym typeface="Comic Sans MS"/>
              </a:rPr>
              <a:t> (181500745)</a:t>
            </a:r>
            <a:endParaRPr sz="2300" dirty="0">
              <a:solidFill>
                <a:schemeClr val="dk2"/>
              </a:solidFill>
              <a:latin typeface="Comic Sans MS"/>
              <a:ea typeface="Comic Sans MS"/>
              <a:cs typeface="Comic Sans MS"/>
              <a:sym typeface="Comic Sans MS"/>
            </a:endParaRPr>
          </a:p>
          <a:p>
            <a:pPr marL="0" lvl="0" indent="0" algn="l" rtl="0">
              <a:spcBef>
                <a:spcPts val="0"/>
              </a:spcBef>
              <a:spcAft>
                <a:spcPts val="0"/>
              </a:spcAft>
              <a:buNone/>
            </a:pPr>
            <a:r>
              <a:rPr lang="en-GB" sz="2300" dirty="0">
                <a:solidFill>
                  <a:schemeClr val="dk2"/>
                </a:solidFill>
                <a:latin typeface="Comic Sans MS"/>
                <a:ea typeface="Comic Sans MS"/>
                <a:cs typeface="Comic Sans MS"/>
                <a:sym typeface="Comic Sans MS"/>
              </a:rPr>
              <a:t>Akash Gupta (181500058)</a:t>
            </a:r>
            <a:endParaRPr sz="2300" dirty="0">
              <a:solidFill>
                <a:schemeClr val="dk2"/>
              </a:solidFill>
              <a:latin typeface="Comic Sans MS"/>
              <a:ea typeface="Comic Sans MS"/>
              <a:cs typeface="Comic Sans MS"/>
              <a:sym typeface="Comic Sans MS"/>
            </a:endParaRPr>
          </a:p>
          <a:p>
            <a:pPr marL="0" lvl="0" indent="0" algn="l" rtl="0">
              <a:spcBef>
                <a:spcPts val="0"/>
              </a:spcBef>
              <a:spcAft>
                <a:spcPts val="0"/>
              </a:spcAft>
              <a:buNone/>
            </a:pPr>
            <a:endParaRPr sz="2300" dirty="0">
              <a:solidFill>
                <a:schemeClr val="dk2"/>
              </a:solidFill>
              <a:latin typeface="Comic Sans MS"/>
              <a:ea typeface="Comic Sans MS"/>
              <a:cs typeface="Comic Sans MS"/>
              <a:sym typeface="Comic Sans MS"/>
            </a:endParaRPr>
          </a:p>
        </p:txBody>
      </p:sp>
      <p:sp>
        <p:nvSpPr>
          <p:cNvPr id="188" name="Google Shape;188;p19"/>
          <p:cNvSpPr txBox="1"/>
          <p:nvPr/>
        </p:nvSpPr>
        <p:spPr>
          <a:xfrm>
            <a:off x="4859079" y="3326166"/>
            <a:ext cx="3709946" cy="1508075"/>
          </a:xfrm>
          <a:prstGeom prst="rect">
            <a:avLst/>
          </a:prstGeom>
          <a:noFill/>
          <a:ln>
            <a:noFill/>
          </a:ln>
        </p:spPr>
        <p:txBody>
          <a:bodyPr spcFirstLastPara="1" wrap="square" lIns="91425" tIns="91425" rIns="91425" bIns="91425" anchor="t" anchorCtr="0">
            <a:spAutoFit/>
          </a:bodyPr>
          <a:lstStyle/>
          <a:p>
            <a:pPr marL="457200" lvl="0" indent="-368300" algn="l" rtl="0">
              <a:lnSpc>
                <a:spcPct val="100000"/>
              </a:lnSpc>
              <a:spcBef>
                <a:spcPts val="0"/>
              </a:spcBef>
              <a:spcAft>
                <a:spcPts val="0"/>
              </a:spcAft>
              <a:buClr>
                <a:schemeClr val="dk2"/>
              </a:buClr>
              <a:buSzPts val="2200"/>
              <a:buFont typeface="Comic Sans MS"/>
              <a:buChar char="❖"/>
            </a:pPr>
            <a:r>
              <a:rPr lang="en-GB" sz="2200" dirty="0">
                <a:solidFill>
                  <a:schemeClr val="dk2"/>
                </a:solidFill>
                <a:latin typeface="Comic Sans MS"/>
                <a:ea typeface="Comic Sans MS"/>
                <a:cs typeface="Comic Sans MS"/>
                <a:sym typeface="Comic Sans MS"/>
              </a:rPr>
              <a:t>Supervised By</a:t>
            </a:r>
            <a:endParaRPr sz="2200" dirty="0">
              <a:solidFill>
                <a:schemeClr val="dk2"/>
              </a:solidFill>
              <a:latin typeface="Comic Sans MS"/>
              <a:ea typeface="Comic Sans MS"/>
              <a:cs typeface="Comic Sans MS"/>
              <a:sym typeface="Comic Sans MS"/>
            </a:endParaRPr>
          </a:p>
          <a:p>
            <a:pPr marL="0" lvl="0" indent="0" algn="l" rtl="0">
              <a:lnSpc>
                <a:spcPct val="100000"/>
              </a:lnSpc>
              <a:spcBef>
                <a:spcPts val="800"/>
              </a:spcBef>
              <a:spcAft>
                <a:spcPts val="0"/>
              </a:spcAft>
              <a:buNone/>
            </a:pPr>
            <a:r>
              <a:rPr lang="en-GB" sz="2200" b="1" dirty="0">
                <a:solidFill>
                  <a:schemeClr val="dk2"/>
                </a:solidFill>
                <a:latin typeface="Comic Sans MS"/>
                <a:ea typeface="Comic Sans MS"/>
                <a:cs typeface="Comic Sans MS"/>
                <a:sym typeface="Comic Sans MS"/>
              </a:rPr>
              <a:t>  </a:t>
            </a:r>
            <a:r>
              <a:rPr lang="en-GB" sz="2200" b="1" dirty="0" err="1">
                <a:solidFill>
                  <a:schemeClr val="dk2"/>
                </a:solidFill>
                <a:latin typeface="Comic Sans MS"/>
                <a:ea typeface="Comic Sans MS"/>
                <a:cs typeface="Comic Sans MS"/>
                <a:sym typeface="Comic Sans MS"/>
              </a:rPr>
              <a:t>Mr.Piyush</a:t>
            </a:r>
            <a:r>
              <a:rPr lang="en-GB" sz="2200" b="1" dirty="0">
                <a:solidFill>
                  <a:schemeClr val="dk2"/>
                </a:solidFill>
                <a:latin typeface="Comic Sans MS"/>
                <a:ea typeface="Comic Sans MS"/>
                <a:cs typeface="Comic Sans MS"/>
                <a:sym typeface="Comic Sans MS"/>
              </a:rPr>
              <a:t> </a:t>
            </a:r>
            <a:r>
              <a:rPr lang="en-GB" sz="2200" b="1" dirty="0" err="1">
                <a:solidFill>
                  <a:schemeClr val="dk2"/>
                </a:solidFill>
                <a:latin typeface="Comic Sans MS"/>
                <a:ea typeface="Comic Sans MS"/>
                <a:cs typeface="Comic Sans MS"/>
                <a:sym typeface="Comic Sans MS"/>
              </a:rPr>
              <a:t>Vashishtha</a:t>
            </a:r>
            <a:endParaRPr sz="2200" b="1" dirty="0">
              <a:solidFill>
                <a:schemeClr val="dk2"/>
              </a:solidFill>
              <a:latin typeface="Comic Sans MS"/>
              <a:ea typeface="Comic Sans MS"/>
              <a:cs typeface="Comic Sans MS"/>
              <a:sym typeface="Comic Sans MS"/>
            </a:endParaRPr>
          </a:p>
          <a:p>
            <a:pPr marL="0" lvl="0" indent="0" algn="l" rtl="0">
              <a:lnSpc>
                <a:spcPct val="100000"/>
              </a:lnSpc>
              <a:spcBef>
                <a:spcPts val="800"/>
              </a:spcBef>
              <a:spcAft>
                <a:spcPts val="800"/>
              </a:spcAft>
              <a:buNone/>
            </a:pPr>
            <a:r>
              <a:rPr lang="en-GB" sz="2200" dirty="0">
                <a:solidFill>
                  <a:schemeClr val="dk2"/>
                </a:solidFill>
                <a:latin typeface="Comic Sans MS"/>
                <a:ea typeface="Comic Sans MS"/>
                <a:cs typeface="Comic Sans MS"/>
                <a:sym typeface="Comic Sans MS"/>
              </a:rPr>
              <a:t>     Assistant  Professor</a:t>
            </a:r>
            <a:endParaRPr sz="2200" dirty="0">
              <a:solidFill>
                <a:schemeClr val="dk2"/>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542325" y="542825"/>
            <a:ext cx="7875900" cy="669000"/>
          </a:xfrm>
          <a:prstGeom prst="rect">
            <a:avLst/>
          </a:prstGeom>
          <a:ln w="28575" cap="flat" cmpd="sng">
            <a:solidFill>
              <a:srgbClr val="00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3000"/>
              <a:t>OBJECTIVE</a:t>
            </a:r>
            <a:endParaRPr sz="3000"/>
          </a:p>
        </p:txBody>
      </p:sp>
      <p:sp>
        <p:nvSpPr>
          <p:cNvPr id="194" name="Google Shape;194;p20"/>
          <p:cNvSpPr/>
          <p:nvPr/>
        </p:nvSpPr>
        <p:spPr>
          <a:xfrm>
            <a:off x="196350" y="93050"/>
            <a:ext cx="8730000" cy="276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txBox="1"/>
          <p:nvPr/>
        </p:nvSpPr>
        <p:spPr>
          <a:xfrm>
            <a:off x="542325" y="1534625"/>
            <a:ext cx="7899900" cy="3570178"/>
          </a:xfrm>
          <a:prstGeom prst="rect">
            <a:avLst/>
          </a:prstGeom>
          <a:noFill/>
          <a:ln>
            <a:noFill/>
          </a:ln>
        </p:spPr>
        <p:txBody>
          <a:bodyPr spcFirstLastPara="1" wrap="square" lIns="91425" tIns="91425" rIns="91425" bIns="91425" anchor="t" anchorCtr="0">
            <a:spAutoFit/>
          </a:bodyPr>
          <a:lstStyle/>
          <a:p>
            <a:pPr lvl="0"/>
            <a:r>
              <a:rPr lang="en-US" sz="2000" dirty="0">
                <a:solidFill>
                  <a:schemeClr val="bg1"/>
                </a:solidFill>
                <a:highlight>
                  <a:schemeClr val="dk1"/>
                </a:highlight>
              </a:rPr>
              <a:t>The main objective of this work is to make the attendance marking  system fully automatic, simple and easy. In this project the facial recognition of face is done by image processing techniques. The processed image is used to match with the existing stored record and then attendance is marked and the data is stored in csv file. Compared to existing system traditional attendance marking system, this system reduces the workload of people and also saves times. This proposed system is been implemented with 4 modules such as Image Capturing, Segmentation of group photo and Face Detection, Face comparison and Recognition, Updating of Attendance in CSV file.</a:t>
            </a:r>
            <a:endParaRPr sz="2000" dirty="0">
              <a:solidFill>
                <a:schemeClr val="bg1"/>
              </a:solidFill>
              <a:highlight>
                <a:schemeClr val="dk1"/>
              </a:highlight>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TECHNOLOGY USED</a:t>
            </a:r>
            <a:endParaRPr/>
          </a:p>
        </p:txBody>
      </p:sp>
      <p:sp>
        <p:nvSpPr>
          <p:cNvPr id="209" name="Google Shape;209;p22"/>
          <p:cNvSpPr txBox="1">
            <a:spLocks noGrp="1"/>
          </p:cNvSpPr>
          <p:nvPr>
            <p:ph type="body" idx="1"/>
          </p:nvPr>
        </p:nvSpPr>
        <p:spPr>
          <a:xfrm>
            <a:off x="1372652" y="2073775"/>
            <a:ext cx="3307800" cy="10518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1600"/>
              </a:spcAft>
              <a:buFont typeface="Wingdings" panose="05000000000000000000" pitchFamily="2" charset="2"/>
              <a:buChar char="Ø"/>
            </a:pPr>
            <a:r>
              <a:rPr lang="en-GB" sz="3200" b="1" dirty="0">
                <a:solidFill>
                  <a:schemeClr val="dk2"/>
                </a:solidFill>
                <a:latin typeface="Comic Sans MS"/>
                <a:ea typeface="Comic Sans MS"/>
                <a:cs typeface="Comic Sans MS"/>
                <a:sym typeface="Comic Sans MS"/>
              </a:rPr>
              <a:t>Python</a:t>
            </a:r>
            <a:endParaRPr sz="3200" b="1" dirty="0">
              <a:solidFill>
                <a:schemeClr val="dk2"/>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3"/>
          <p:cNvSpPr txBox="1">
            <a:spLocks noGrp="1"/>
          </p:cNvSpPr>
          <p:nvPr>
            <p:ph type="title"/>
          </p:nvPr>
        </p:nvSpPr>
        <p:spPr>
          <a:xfrm>
            <a:off x="610692" y="638167"/>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OpenCV</a:t>
            </a:r>
            <a:endParaRPr dirty="0"/>
          </a:p>
        </p:txBody>
      </p:sp>
      <p:sp>
        <p:nvSpPr>
          <p:cNvPr id="221" name="Google Shape;221;p23"/>
          <p:cNvSpPr txBox="1">
            <a:spLocks noGrp="1"/>
          </p:cNvSpPr>
          <p:nvPr>
            <p:ph type="body" idx="1"/>
          </p:nvPr>
        </p:nvSpPr>
        <p:spPr>
          <a:xfrm>
            <a:off x="610692" y="1619934"/>
            <a:ext cx="7688700" cy="2486100"/>
          </a:xfrm>
          <a:prstGeom prst="rect">
            <a:avLst/>
          </a:prstGeom>
        </p:spPr>
        <p:txBody>
          <a:bodyPr spcFirstLastPara="1" wrap="square" lIns="91425" tIns="91425" rIns="91425" bIns="91425" anchor="t" anchorCtr="0">
            <a:noAutofit/>
          </a:bodyPr>
          <a:lstStyle/>
          <a:p>
            <a:pPr marL="0" lvl="0" indent="0">
              <a:buNone/>
            </a:pPr>
            <a:r>
              <a:rPr lang="en-US" sz="2000" dirty="0">
                <a:latin typeface="+mj-lt"/>
              </a:rPr>
              <a:t>OpenCV is an open-source library for the computer vision. It provides the facility to the machine to recognize the faces or objects. In OpenCV, the CV is an abbreviation form of a computer vision, which is defined as a field of study that helps computers to understand the content of the digital images such as photographs and videos.</a:t>
            </a:r>
            <a:r>
              <a:rPr lang="en-US" dirty="0"/>
              <a:t> </a:t>
            </a:r>
            <a:r>
              <a:rPr lang="en-US" sz="2000" dirty="0">
                <a:latin typeface="+mj-lt"/>
              </a:rPr>
              <a:t>The purpose of computer vision is to understand the content of the images. It extracts the description from the pictures, which may be an object, a text description, and three-dimension model .</a:t>
            </a:r>
            <a:endParaRPr sz="2000" dirty="0">
              <a:solidFill>
                <a:srgbClr val="000000"/>
              </a:solidFill>
              <a:latin typeface="+mj-lt"/>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4"/>
          <p:cNvSpPr txBox="1">
            <a:spLocks noGrp="1"/>
          </p:cNvSpPr>
          <p:nvPr>
            <p:ph type="title"/>
          </p:nvPr>
        </p:nvSpPr>
        <p:spPr>
          <a:xfrm>
            <a:off x="612492" y="638166"/>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Numpy</a:t>
            </a:r>
            <a:r>
              <a:rPr lang="en-GB" dirty="0"/>
              <a:t> </a:t>
            </a:r>
            <a:endParaRPr dirty="0"/>
          </a:p>
        </p:txBody>
      </p:sp>
      <p:sp>
        <p:nvSpPr>
          <p:cNvPr id="227" name="Google Shape;227;p24"/>
          <p:cNvSpPr txBox="1">
            <a:spLocks noGrp="1"/>
          </p:cNvSpPr>
          <p:nvPr>
            <p:ph type="body" idx="1"/>
          </p:nvPr>
        </p:nvSpPr>
        <p:spPr>
          <a:xfrm>
            <a:off x="463636" y="1588036"/>
            <a:ext cx="7688700" cy="2486100"/>
          </a:xfrm>
          <a:prstGeom prst="rect">
            <a:avLst/>
          </a:prstGeom>
        </p:spPr>
        <p:txBody>
          <a:bodyPr spcFirstLastPara="1" wrap="square" lIns="91425" tIns="91425" rIns="91425" bIns="91425" anchor="t" anchorCtr="0">
            <a:noAutofit/>
          </a:bodyPr>
          <a:lstStyle/>
          <a:p>
            <a:r>
              <a:rPr lang="en-US" sz="2000" dirty="0">
                <a:highlight>
                  <a:srgbClr val="FFFFFF"/>
                </a:highlight>
                <a:latin typeface="+mj-lt"/>
              </a:rPr>
              <a:t>NumPy performs array-oriented computing.</a:t>
            </a:r>
          </a:p>
          <a:p>
            <a:r>
              <a:rPr lang="en-US" sz="2000" dirty="0">
                <a:highlight>
                  <a:srgbClr val="FFFFFF"/>
                </a:highlight>
                <a:latin typeface="+mj-lt"/>
              </a:rPr>
              <a:t>It efficiently implements the multidimensional arrays.</a:t>
            </a:r>
          </a:p>
          <a:p>
            <a:r>
              <a:rPr lang="en-US" sz="2000" dirty="0">
                <a:highlight>
                  <a:srgbClr val="FFFFFF"/>
                </a:highlight>
                <a:latin typeface="+mj-lt"/>
              </a:rPr>
              <a:t>It performs scientific computations.</a:t>
            </a:r>
          </a:p>
          <a:p>
            <a:r>
              <a:rPr lang="en-US" sz="2000" dirty="0">
                <a:highlight>
                  <a:srgbClr val="FFFFFF"/>
                </a:highlight>
                <a:latin typeface="+mj-lt"/>
              </a:rPr>
              <a:t>It is capable of performing Fourier Transform and reshaping the data stored in multidimensional arrays.</a:t>
            </a:r>
          </a:p>
          <a:p>
            <a:r>
              <a:rPr lang="en-US" sz="2000" dirty="0">
                <a:highlight>
                  <a:srgbClr val="FFFFFF"/>
                </a:highlight>
                <a:latin typeface="+mj-lt"/>
              </a:rPr>
              <a:t>NumPy provides the in-built functions for linear algebra and random number generation.</a:t>
            </a:r>
          </a:p>
          <a:p>
            <a:pPr marL="0" lvl="0" indent="0">
              <a:spcBef>
                <a:spcPts val="1100"/>
              </a:spcBef>
              <a:buNone/>
            </a:pPr>
            <a:endParaRPr sz="2000" dirty="0">
              <a:solidFill>
                <a:srgbClr val="000000"/>
              </a:solidFill>
              <a:highlight>
                <a:srgbClr val="FFFFFF"/>
              </a:highlight>
              <a:latin typeface="+mj-lt"/>
              <a:ea typeface="Comic Sans MS"/>
              <a:cs typeface="Comic Sans MS"/>
              <a:sym typeface="Comic Sans MS"/>
            </a:endParaRPr>
          </a:p>
          <a:p>
            <a:pPr marL="0" lvl="0" indent="0" algn="l" rtl="0">
              <a:spcBef>
                <a:spcPts val="1100"/>
              </a:spcBef>
              <a:spcAft>
                <a:spcPts val="1600"/>
              </a:spcAft>
              <a:buNone/>
            </a:pPr>
            <a:endParaRPr sz="1800" dirty="0">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title"/>
          </p:nvPr>
        </p:nvSpPr>
        <p:spPr>
          <a:xfrm>
            <a:off x="623124" y="70196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DateTime</a:t>
            </a:r>
            <a:endParaRPr dirty="0"/>
          </a:p>
        </p:txBody>
      </p:sp>
      <p:sp>
        <p:nvSpPr>
          <p:cNvPr id="233" name="Google Shape;233;p25"/>
          <p:cNvSpPr txBox="1">
            <a:spLocks noGrp="1"/>
          </p:cNvSpPr>
          <p:nvPr>
            <p:ph type="body" idx="1"/>
          </p:nvPr>
        </p:nvSpPr>
        <p:spPr>
          <a:xfrm>
            <a:off x="165924" y="1328700"/>
            <a:ext cx="7688700" cy="2486100"/>
          </a:xfrm>
          <a:prstGeom prst="rect">
            <a:avLst/>
          </a:prstGeom>
        </p:spPr>
        <p:txBody>
          <a:bodyPr spcFirstLastPara="1" wrap="square" lIns="91425" tIns="91425" rIns="91425" bIns="91425" anchor="t" anchorCtr="0">
            <a:noAutofit/>
          </a:bodyPr>
          <a:lstStyle/>
          <a:p>
            <a:pPr marL="457200" lvl="1" indent="0">
              <a:buNone/>
            </a:pPr>
            <a:r>
              <a:rPr lang="en-US" sz="2000" dirty="0">
                <a:highlight>
                  <a:srgbClr val="FFFFFF"/>
                </a:highlight>
                <a:latin typeface="+mj-lt"/>
              </a:rPr>
              <a:t> It is a grouping of date and time, along with the attributes   year, month, day, hour, minute, second, microsecond</a:t>
            </a:r>
            <a:r>
              <a:rPr lang="en-GB" sz="2000" dirty="0">
                <a:solidFill>
                  <a:srgbClr val="000000"/>
                </a:solidFill>
                <a:highlight>
                  <a:srgbClr val="FFFFFF"/>
                </a:highlight>
                <a:latin typeface="+mj-lt"/>
                <a:ea typeface="Comic Sans MS"/>
                <a:cs typeface="Comic Sans MS"/>
                <a:sym typeface="Comic Sans MS"/>
              </a:rPr>
              <a:t>. </a:t>
            </a:r>
            <a:r>
              <a:rPr lang="en-US" sz="2000" dirty="0">
                <a:highlight>
                  <a:srgbClr val="FFFFFF"/>
                </a:highlight>
                <a:latin typeface="+mj-lt"/>
              </a:rPr>
              <a:t>the </a:t>
            </a:r>
            <a:r>
              <a:rPr lang="en-US" sz="2000" b="1" dirty="0">
                <a:highlight>
                  <a:srgbClr val="FFFFFF"/>
                </a:highlight>
                <a:latin typeface="+mj-lt"/>
              </a:rPr>
              <a:t>datetime</a:t>
            </a:r>
            <a:r>
              <a:rPr lang="en-US" sz="2000" dirty="0">
                <a:highlight>
                  <a:srgbClr val="FFFFFF"/>
                </a:highlight>
                <a:latin typeface="+mj-lt"/>
              </a:rPr>
              <a:t> module work with real dates and times.</a:t>
            </a:r>
            <a:endParaRPr sz="2000" dirty="0">
              <a:solidFill>
                <a:srgbClr val="000000"/>
              </a:solidFill>
              <a:highlight>
                <a:srgbClr val="FFFFFF"/>
              </a:highlight>
              <a:latin typeface="+mj-lt"/>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730725" y="554350"/>
            <a:ext cx="5024400" cy="6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Recognized Data  </a:t>
            </a:r>
            <a:endParaRPr b="0" dirty="0"/>
          </a:p>
        </p:txBody>
      </p:sp>
      <p:pic>
        <p:nvPicPr>
          <p:cNvPr id="2" name="Picture 1">
            <a:extLst>
              <a:ext uri="{FF2B5EF4-FFF2-40B4-BE49-F238E27FC236}">
                <a16:creationId xmlns:a16="http://schemas.microsoft.com/office/drawing/2014/main" id="{A0FD86B2-F333-420B-B62E-4A85EE582968}"/>
              </a:ext>
            </a:extLst>
          </p:cNvPr>
          <p:cNvPicPr>
            <a:picLocks noChangeAspect="1"/>
          </p:cNvPicPr>
          <p:nvPr/>
        </p:nvPicPr>
        <p:blipFill>
          <a:blip r:embed="rId3"/>
          <a:stretch>
            <a:fillRect/>
          </a:stretch>
        </p:blipFill>
        <p:spPr>
          <a:xfrm>
            <a:off x="925033" y="2166880"/>
            <a:ext cx="6633471" cy="13737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730000" y="542825"/>
            <a:ext cx="3300900" cy="21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Image Recognized</a:t>
            </a:r>
            <a:endParaRPr dirty="0"/>
          </a:p>
        </p:txBody>
      </p:sp>
      <p:pic>
        <p:nvPicPr>
          <p:cNvPr id="3" name="Picture 2">
            <a:extLst>
              <a:ext uri="{FF2B5EF4-FFF2-40B4-BE49-F238E27FC236}">
                <a16:creationId xmlns:a16="http://schemas.microsoft.com/office/drawing/2014/main" id="{324C4A1B-76D5-488E-9A72-BA3A881AEEC6}"/>
              </a:ext>
            </a:extLst>
          </p:cNvPr>
          <p:cNvPicPr>
            <a:picLocks noChangeAspect="1"/>
          </p:cNvPicPr>
          <p:nvPr/>
        </p:nvPicPr>
        <p:blipFill>
          <a:blip r:embed="rId3"/>
          <a:stretch>
            <a:fillRect/>
          </a:stretch>
        </p:blipFill>
        <p:spPr>
          <a:xfrm>
            <a:off x="1828800" y="1626781"/>
            <a:ext cx="4265579" cy="3102213"/>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361</Words>
  <Application>Microsoft Office PowerPoint</Application>
  <PresentationFormat>On-screen Show (16:9)</PresentationFormat>
  <Paragraphs>40</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Comic Sans MS</vt:lpstr>
      <vt:lpstr>Wingdings</vt:lpstr>
      <vt:lpstr>Lato</vt:lpstr>
      <vt:lpstr>Raleway</vt:lpstr>
      <vt:lpstr>Arial</vt:lpstr>
      <vt:lpstr>Lobster</vt:lpstr>
      <vt:lpstr>Streamline</vt:lpstr>
      <vt:lpstr>                  Mini Project                          on   Attendance Marking System</vt:lpstr>
      <vt:lpstr>Department of Computer Engineering and Applications Institute of Engineering and technology</vt:lpstr>
      <vt:lpstr>OBJECTIVE</vt:lpstr>
      <vt:lpstr>TECHNOLOGY USED</vt:lpstr>
      <vt:lpstr>OpenCV</vt:lpstr>
      <vt:lpstr>Numpy </vt:lpstr>
      <vt:lpstr>DateTime</vt:lpstr>
      <vt:lpstr>Recognized Data  </vt:lpstr>
      <vt:lpstr>Image Recognized</vt:lpstr>
      <vt:lpstr>Stored Data in csv file</vt:lpstr>
      <vt:lpstr>         Important Link</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Mini Project                          on   Attendance Marking System</dc:title>
  <cp:lastModifiedBy> </cp:lastModifiedBy>
  <cp:revision>4</cp:revision>
  <dcterms:modified xsi:type="dcterms:W3CDTF">2021-05-19T06:43:13Z</dcterms:modified>
</cp:coreProperties>
</file>